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095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66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8665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736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626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05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468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575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572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03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77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9813-38E2-457A-A3F1-AB6BE51C3CEB}" type="datetimeFigureOut">
              <a:rPr lang="zh-TW" altLang="en-US" smtClean="0"/>
              <a:t>2014/9/12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6ADAF-DE4E-4A0F-8425-ABFC10798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287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560" y="365125"/>
            <a:ext cx="8318091" cy="6060714"/>
          </a:xfrm>
          <a:prstGeom prst="rect">
            <a:avLst/>
          </a:prstGeom>
        </p:spPr>
      </p:pic>
      <p:pic>
        <p:nvPicPr>
          <p:cNvPr id="5" name="Picture 2" descr="https://encrypted-tbn3.gstatic.com/images?q=tbn:ANd9GcQQbStlotNOyX993dr7QFBSGHgwUd7rOfx5QnwJykhFjyC_E0aDs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133" y="2755815"/>
            <a:ext cx="1823734" cy="127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0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302" y="272563"/>
            <a:ext cx="8780582" cy="6585437"/>
          </a:xfrm>
        </p:spPr>
      </p:pic>
      <p:sp>
        <p:nvSpPr>
          <p:cNvPr id="5" name="矩形 4"/>
          <p:cNvSpPr/>
          <p:nvPr/>
        </p:nvSpPr>
        <p:spPr>
          <a:xfrm>
            <a:off x="1425302" y="695280"/>
            <a:ext cx="7565923" cy="1022122"/>
          </a:xfrm>
          <a:prstGeom prst="rect">
            <a:avLst/>
          </a:prstGeom>
          <a:solidFill>
            <a:srgbClr val="FFC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580037" y="913954"/>
            <a:ext cx="59715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如何用英文介紹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iPhone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32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的好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045365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 descr="http://s2.gigacircle.com/media/s2_53f7dc1e8799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168" y="1027906"/>
            <a:ext cx="8162516" cy="542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586168" y="1541230"/>
            <a:ext cx="7565923" cy="1022122"/>
          </a:xfrm>
          <a:prstGeom prst="rect">
            <a:avLst/>
          </a:prstGeom>
          <a:solidFill>
            <a:srgbClr val="7030A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740903" y="1759904"/>
            <a:ext cx="59715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如何用英文介紹</a:t>
            </a:r>
            <a:r>
              <a:rPr lang="en-US" altLang="zh-TW" sz="32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iPhone</a:t>
            </a:r>
            <a:r>
              <a:rPr lang="zh-TW" altLang="en-US" sz="32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的好</a:t>
            </a:r>
            <a:r>
              <a:rPr lang="zh-TW" altLang="en-US" sz="3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114147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2859</TotalTime>
  <Words>18</Words>
  <Application>Microsoft Office PowerPoint</Application>
  <PresentationFormat>寬螢幕</PresentationFormat>
  <Paragraphs>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朱思樺</dc:creator>
  <cp:lastModifiedBy>朱思樺</cp:lastModifiedBy>
  <cp:revision>16</cp:revision>
  <dcterms:created xsi:type="dcterms:W3CDTF">2014-09-12T09:43:51Z</dcterms:created>
  <dcterms:modified xsi:type="dcterms:W3CDTF">2014-09-14T09:22:53Z</dcterms:modified>
</cp:coreProperties>
</file>